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792AF95-DA18-4AB5-9934-4A9BDCB3EB64}" type="datetimeFigureOut">
              <a:rPr lang="fi-FI" smtClean="0"/>
              <a:t>1.11.2013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7FCBB44-C695-45B3-BF17-7C47DB7D57EE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32560" y="620688"/>
            <a:ext cx="7406640" cy="1440160"/>
          </a:xfrm>
        </p:spPr>
        <p:txBody>
          <a:bodyPr>
            <a:normAutofit fontScale="90000"/>
          </a:bodyPr>
          <a:lstStyle/>
          <a:p>
            <a:r>
              <a:rPr lang="fi-FI" b="1" dirty="0" smtClean="0">
                <a:effectLst/>
              </a:rPr>
              <a:t/>
            </a:r>
            <a:br>
              <a:rPr lang="fi-FI" b="1" dirty="0" smtClean="0">
                <a:effectLst/>
              </a:rPr>
            </a:br>
            <a:r>
              <a:rPr lang="fi-FI" b="1" dirty="0">
                <a:effectLst/>
              </a:rPr>
              <a:t/>
            </a:r>
            <a:br>
              <a:rPr lang="fi-FI" b="1" dirty="0">
                <a:effectLst/>
              </a:rPr>
            </a:br>
            <a:r>
              <a:rPr lang="fi-FI" b="1" dirty="0" smtClean="0">
                <a:effectLst/>
              </a:rPr>
              <a:t/>
            </a:r>
            <a:br>
              <a:rPr lang="fi-FI" b="1" dirty="0" smtClean="0">
                <a:effectLst/>
              </a:rPr>
            </a:br>
            <a:r>
              <a:rPr lang="fi-FI" b="1" dirty="0" smtClean="0">
                <a:effectLst/>
              </a:rPr>
              <a:t/>
            </a:r>
            <a:br>
              <a:rPr lang="fi-FI" b="1" dirty="0" smtClean="0">
                <a:effectLst/>
              </a:rPr>
            </a:br>
            <a:r>
              <a:rPr lang="fi-FI" sz="4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Ympäristöjournalismin </a:t>
            </a:r>
            <a:r>
              <a:rPr lang="fi-FI" sz="4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päivä </a:t>
            </a:r>
            <a:r>
              <a:rPr lang="fi-FI" sz="4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maanantai 4.11.2013</a:t>
            </a:r>
            <a:endParaRPr lang="fi-FI" sz="44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32560" y="2564904"/>
            <a:ext cx="7406640" cy="1037760"/>
          </a:xfrm>
        </p:spPr>
        <p:txBody>
          <a:bodyPr>
            <a:noAutofit/>
          </a:bodyPr>
          <a:lstStyle/>
          <a:p>
            <a:pPr algn="ctr"/>
            <a:r>
              <a:rPr lang="fi-FI" sz="3600" b="1" dirty="0"/>
              <a:t>Luonnon ja kulttuurin reviirit törmäyskurssilla?</a:t>
            </a:r>
            <a:endParaRPr lang="fi-FI" sz="3600" dirty="0"/>
          </a:p>
        </p:txBody>
      </p:sp>
      <p:pic>
        <p:nvPicPr>
          <p:cNvPr id="1026" name="Picture 2" descr="C:\Users\Sippola\Pictures\logo024_edited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188" y="3789040"/>
            <a:ext cx="6520601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73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602048" cy="1143000"/>
          </a:xfrm>
        </p:spPr>
        <p:txBody>
          <a:bodyPr/>
          <a:lstStyle/>
          <a:p>
            <a:r>
              <a:rPr lang="fi-F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Ohjelma</a:t>
            </a:r>
            <a:endParaRPr lang="fi-F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87624" y="1447800"/>
            <a:ext cx="7956376" cy="5410200"/>
          </a:xfrm>
        </p:spPr>
        <p:txBody>
          <a:bodyPr>
            <a:normAutofit fontScale="70000" lnSpcReduction="20000"/>
          </a:bodyPr>
          <a:lstStyle/>
          <a:p>
            <a:pPr marL="82296" indent="0">
              <a:spcAft>
                <a:spcPts val="600"/>
              </a:spcAft>
              <a:buNone/>
            </a:pPr>
            <a:r>
              <a:rPr lang="fi-FI" b="1" dirty="0"/>
              <a:t>13.00</a:t>
            </a:r>
            <a:r>
              <a:rPr lang="fi-FI" dirty="0"/>
              <a:t>	Ympäristöjournalismin päivän </a:t>
            </a:r>
            <a:r>
              <a:rPr lang="fi-FI" dirty="0" smtClean="0"/>
              <a:t>avaus,</a:t>
            </a:r>
            <a:br>
              <a:rPr lang="fi-FI" dirty="0" smtClean="0"/>
            </a:br>
            <a:r>
              <a:rPr lang="fi-FI" dirty="0" smtClean="0"/>
              <a:t>	</a:t>
            </a:r>
            <a:r>
              <a:rPr lang="fi-FI" i="1" dirty="0" smtClean="0"/>
              <a:t>puheenjohtaja </a:t>
            </a:r>
            <a:r>
              <a:rPr lang="fi-FI" b="1" i="1" dirty="0"/>
              <a:t>Arja Kivipelto</a:t>
            </a:r>
            <a:endParaRPr lang="fi-FI" b="1" dirty="0"/>
          </a:p>
          <a:p>
            <a:pPr marL="82296" indent="0">
              <a:spcAft>
                <a:spcPts val="600"/>
              </a:spcAft>
              <a:buNone/>
            </a:pPr>
            <a:r>
              <a:rPr lang="fi-FI" dirty="0" smtClean="0"/>
              <a:t>	Lyhyt </a:t>
            </a:r>
            <a:r>
              <a:rPr lang="fi-FI" dirty="0"/>
              <a:t>johdatus päivän </a:t>
            </a:r>
            <a:r>
              <a:rPr lang="fi-FI" dirty="0" smtClean="0"/>
              <a:t>teemoihin,</a:t>
            </a:r>
            <a:br>
              <a:rPr lang="fi-FI" dirty="0" smtClean="0"/>
            </a:br>
            <a:r>
              <a:rPr lang="fi-FI" dirty="0" smtClean="0"/>
              <a:t>	</a:t>
            </a:r>
            <a:r>
              <a:rPr lang="fi-FI" i="1" dirty="0"/>
              <a:t>p</a:t>
            </a:r>
            <a:r>
              <a:rPr lang="fi-FI" i="1" dirty="0" smtClean="0"/>
              <a:t>äivän </a:t>
            </a:r>
            <a:r>
              <a:rPr lang="fi-FI" i="1" dirty="0"/>
              <a:t>vetäjät </a:t>
            </a:r>
            <a:r>
              <a:rPr lang="fi-FI" b="1" i="1" dirty="0"/>
              <a:t>Veikko Neuvonen </a:t>
            </a:r>
            <a:r>
              <a:rPr lang="fi-FI" i="1" dirty="0"/>
              <a:t>ja Kari Rissa</a:t>
            </a:r>
            <a:endParaRPr lang="fi-FI" dirty="0"/>
          </a:p>
          <a:p>
            <a:pPr marL="82296" indent="0">
              <a:buNone/>
            </a:pPr>
            <a:r>
              <a:rPr lang="fi-FI" b="1" dirty="0" smtClean="0"/>
              <a:t>13.10</a:t>
            </a:r>
            <a:r>
              <a:rPr lang="fi-FI" dirty="0" smtClean="0"/>
              <a:t>	Millaisia ovat luonnon, kulttuurin ja ekosysteemi-</a:t>
            </a:r>
            <a:br>
              <a:rPr lang="fi-FI" dirty="0" smtClean="0"/>
            </a:br>
            <a:r>
              <a:rPr lang="fi-FI" dirty="0" smtClean="0"/>
              <a:t>	palvelujen reviirit?</a:t>
            </a:r>
          </a:p>
          <a:p>
            <a:pPr marL="82296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fi-FI" i="1" dirty="0" smtClean="0"/>
              <a:t>	tutkija</a:t>
            </a:r>
            <a:r>
              <a:rPr lang="fi-FI" i="1" dirty="0"/>
              <a:t>, dosentti </a:t>
            </a:r>
            <a:r>
              <a:rPr lang="fi-FI" b="1" i="1" dirty="0"/>
              <a:t>Juha Hiedanpää</a:t>
            </a:r>
            <a:r>
              <a:rPr lang="fi-FI" i="1" dirty="0"/>
              <a:t>, RKTL</a:t>
            </a:r>
            <a:endParaRPr lang="fi-FI" dirty="0"/>
          </a:p>
          <a:p>
            <a:pPr marL="82296" indent="0">
              <a:spcAft>
                <a:spcPts val="600"/>
              </a:spcAft>
              <a:buNone/>
            </a:pPr>
            <a:r>
              <a:rPr lang="fi-FI" b="1" dirty="0"/>
              <a:t>13.30</a:t>
            </a:r>
            <a:r>
              <a:rPr lang="fi-FI" dirty="0"/>
              <a:t>	Voiko taide kertoa paremmin luonnosta kuin tiede</a:t>
            </a:r>
            <a:r>
              <a:rPr lang="fi-FI" dirty="0" smtClean="0"/>
              <a:t>?</a:t>
            </a:r>
            <a:br>
              <a:rPr lang="fi-FI" dirty="0" smtClean="0"/>
            </a:br>
            <a:r>
              <a:rPr lang="fi-FI" dirty="0" smtClean="0"/>
              <a:t>	</a:t>
            </a:r>
            <a:r>
              <a:rPr lang="fi-FI" i="1" dirty="0" smtClean="0"/>
              <a:t>kirjailija</a:t>
            </a:r>
            <a:r>
              <a:rPr lang="fi-FI" i="1" dirty="0"/>
              <a:t>, filosofian tohtori </a:t>
            </a:r>
            <a:r>
              <a:rPr lang="fi-FI" b="1" i="1" dirty="0"/>
              <a:t>Tiina Raevaara</a:t>
            </a:r>
            <a:endParaRPr lang="fi-FI" b="1" dirty="0"/>
          </a:p>
          <a:p>
            <a:pPr marL="82296" indent="0">
              <a:spcAft>
                <a:spcPts val="600"/>
              </a:spcAft>
              <a:buNone/>
            </a:pPr>
            <a:r>
              <a:rPr lang="fi-FI" b="1" dirty="0"/>
              <a:t>13.45</a:t>
            </a:r>
            <a:r>
              <a:rPr lang="fi-FI" dirty="0"/>
              <a:t>	Kysymyksiä ja vastauksia </a:t>
            </a:r>
            <a:r>
              <a:rPr lang="fi-FI" dirty="0" smtClean="0"/>
              <a:t>– keskustelua.</a:t>
            </a:r>
            <a:endParaRPr lang="fi-FI" dirty="0"/>
          </a:p>
          <a:p>
            <a:pPr marL="82296" indent="0">
              <a:spcAft>
                <a:spcPts val="600"/>
              </a:spcAft>
              <a:buNone/>
            </a:pPr>
            <a:r>
              <a:rPr lang="fi-FI" b="1" dirty="0"/>
              <a:t>14.10</a:t>
            </a:r>
            <a:r>
              <a:rPr lang="fi-FI" dirty="0"/>
              <a:t>	Uhrataanko luonto- ja ympäristöarvot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	markkinavoimille?</a:t>
            </a:r>
            <a:br>
              <a:rPr lang="fi-FI" dirty="0" smtClean="0"/>
            </a:br>
            <a:r>
              <a:rPr lang="fi-FI" dirty="0" smtClean="0"/>
              <a:t>	</a:t>
            </a:r>
            <a:r>
              <a:rPr lang="fi-FI" i="1" dirty="0" smtClean="0"/>
              <a:t>viestintäyrittäjä</a:t>
            </a:r>
            <a:r>
              <a:rPr lang="fi-FI" i="1" dirty="0"/>
              <a:t>, kirjailija </a:t>
            </a:r>
            <a:r>
              <a:rPr lang="fi-FI" b="1" i="1" dirty="0"/>
              <a:t>Harri Saukkomaa</a:t>
            </a:r>
            <a:endParaRPr lang="fi-FI" b="1" dirty="0"/>
          </a:p>
          <a:p>
            <a:pPr marL="82296" indent="0">
              <a:spcAft>
                <a:spcPts val="600"/>
              </a:spcAft>
              <a:buNone/>
            </a:pPr>
            <a:r>
              <a:rPr lang="fi-FI" b="1" dirty="0"/>
              <a:t>14.30</a:t>
            </a:r>
            <a:r>
              <a:rPr lang="fi-FI" dirty="0"/>
              <a:t>	Kysymyksiä ja vastauksia </a:t>
            </a:r>
            <a:r>
              <a:rPr lang="fi-FI" dirty="0" smtClean="0">
                <a:latin typeface="Calibri"/>
              </a:rPr>
              <a:t>‒ </a:t>
            </a:r>
            <a:r>
              <a:rPr lang="fi-FI" dirty="0" smtClean="0"/>
              <a:t>keskustelua.</a:t>
            </a:r>
            <a:endParaRPr lang="fi-FI" dirty="0"/>
          </a:p>
          <a:p>
            <a:pPr marL="82296" indent="0">
              <a:buNone/>
            </a:pPr>
            <a:r>
              <a:rPr lang="fi-FI" b="1" dirty="0"/>
              <a:t>15.00</a:t>
            </a:r>
            <a:r>
              <a:rPr lang="fi-FI" dirty="0"/>
              <a:t>	</a:t>
            </a:r>
            <a:r>
              <a:rPr lang="fi-FI" dirty="0" smtClean="0"/>
              <a:t>Kahvitauko.</a:t>
            </a:r>
            <a:endParaRPr lang="fi-FI" dirty="0"/>
          </a:p>
        </p:txBody>
      </p:sp>
      <p:pic>
        <p:nvPicPr>
          <p:cNvPr id="4" name="Picture 2" descr="C:\Users\Sippola\Pictures\logo024_edited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6632"/>
            <a:ext cx="2922835" cy="116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26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602048" cy="1143000"/>
          </a:xfrm>
        </p:spPr>
        <p:txBody>
          <a:bodyPr/>
          <a:lstStyle/>
          <a:p>
            <a:r>
              <a:rPr lang="fi-F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Ohjelma</a:t>
            </a:r>
            <a:endParaRPr lang="fi-F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9632" y="1447800"/>
            <a:ext cx="7884368" cy="5005536"/>
          </a:xfrm>
        </p:spPr>
        <p:txBody>
          <a:bodyPr>
            <a:normAutofit fontScale="70000" lnSpcReduction="20000"/>
          </a:bodyPr>
          <a:lstStyle/>
          <a:p>
            <a:pPr marL="82296" indent="0">
              <a:spcAft>
                <a:spcPts val="600"/>
              </a:spcAft>
              <a:buNone/>
            </a:pPr>
            <a:r>
              <a:rPr lang="fi-FI" b="1" dirty="0"/>
              <a:t>15.00</a:t>
            </a:r>
            <a:r>
              <a:rPr lang="fi-FI" dirty="0"/>
              <a:t>	</a:t>
            </a:r>
            <a:r>
              <a:rPr lang="fi-FI" dirty="0" smtClean="0"/>
              <a:t>Kahvitauko.</a:t>
            </a:r>
            <a:endParaRPr lang="fi-FI" dirty="0"/>
          </a:p>
          <a:p>
            <a:pPr marL="82296" indent="0">
              <a:spcAft>
                <a:spcPts val="600"/>
              </a:spcAft>
              <a:buNone/>
            </a:pPr>
            <a:r>
              <a:rPr lang="fi-FI" b="1" dirty="0"/>
              <a:t>15.30</a:t>
            </a:r>
            <a:r>
              <a:rPr lang="fi-FI" dirty="0"/>
              <a:t>	Luonnon antamat eväät ja reviirit kulttuurille</a:t>
            </a:r>
            <a:r>
              <a:rPr lang="fi-FI" dirty="0" smtClean="0"/>
              <a:t>?</a:t>
            </a:r>
            <a:br>
              <a:rPr lang="fi-FI" dirty="0" smtClean="0"/>
            </a:br>
            <a:r>
              <a:rPr lang="fi-FI" dirty="0" smtClean="0"/>
              <a:t>	</a:t>
            </a:r>
            <a:r>
              <a:rPr lang="fi-FI" i="1" dirty="0" smtClean="0"/>
              <a:t>dokumentaristi </a:t>
            </a:r>
            <a:r>
              <a:rPr lang="fi-FI" b="1" i="1" dirty="0"/>
              <a:t>Jaakko </a:t>
            </a:r>
            <a:r>
              <a:rPr lang="fi-FI" b="1" i="1" dirty="0" err="1" smtClean="0"/>
              <a:t>Ruuska</a:t>
            </a:r>
            <a:r>
              <a:rPr lang="fi-FI" b="1" i="1" dirty="0" smtClean="0"/>
              <a:t/>
            </a:r>
            <a:br>
              <a:rPr lang="fi-FI" b="1" i="1" dirty="0" smtClean="0"/>
            </a:br>
            <a:r>
              <a:rPr lang="fi-FI" b="1" i="1" dirty="0" smtClean="0"/>
              <a:t>	</a:t>
            </a:r>
            <a:r>
              <a:rPr lang="fi-FI" i="1" dirty="0" smtClean="0"/>
              <a:t>kuvataiteilija </a:t>
            </a:r>
            <a:r>
              <a:rPr lang="fi-FI" b="1" i="1" dirty="0"/>
              <a:t>Jussi Kivi</a:t>
            </a:r>
            <a:endParaRPr lang="fi-FI" b="1" dirty="0"/>
          </a:p>
          <a:p>
            <a:pPr marL="82296" indent="0">
              <a:spcAft>
                <a:spcPts val="600"/>
              </a:spcAft>
              <a:buNone/>
            </a:pPr>
            <a:r>
              <a:rPr lang="fi-FI" b="1" dirty="0" smtClean="0"/>
              <a:t>16.00</a:t>
            </a:r>
            <a:r>
              <a:rPr lang="fi-FI" dirty="0"/>
              <a:t>	Kysymyksiä ja vastauksia </a:t>
            </a:r>
            <a:r>
              <a:rPr lang="fi-FI" dirty="0" smtClean="0">
                <a:latin typeface="Calibri"/>
              </a:rPr>
              <a:t>‒</a:t>
            </a:r>
            <a:r>
              <a:rPr lang="fi-FI" dirty="0" smtClean="0"/>
              <a:t> </a:t>
            </a:r>
            <a:r>
              <a:rPr lang="fi-FI" dirty="0"/>
              <a:t>keskustelua</a:t>
            </a:r>
          </a:p>
          <a:p>
            <a:pPr marL="82296" indent="0">
              <a:spcAft>
                <a:spcPts val="600"/>
              </a:spcAft>
              <a:buNone/>
            </a:pPr>
            <a:r>
              <a:rPr lang="fi-FI" b="1" dirty="0" smtClean="0"/>
              <a:t>16.30</a:t>
            </a:r>
            <a:r>
              <a:rPr lang="fi-FI" dirty="0"/>
              <a:t>	Ympäristöjournalismin ja yhteiskunnan väliset reviirit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	Venäjällä?</a:t>
            </a:r>
            <a:br>
              <a:rPr lang="fi-FI" dirty="0" smtClean="0"/>
            </a:br>
            <a:r>
              <a:rPr lang="fi-FI" dirty="0" smtClean="0"/>
              <a:t>	</a:t>
            </a:r>
            <a:r>
              <a:rPr lang="fi-FI" i="1" dirty="0" smtClean="0"/>
              <a:t>venäläisen </a:t>
            </a:r>
            <a:r>
              <a:rPr lang="fi-FI" i="1" dirty="0"/>
              <a:t>ympäristötoimittajavaltuuskunnan edustaja </a:t>
            </a:r>
            <a:r>
              <a:rPr lang="fi-FI" i="1" dirty="0" smtClean="0"/>
              <a:t/>
            </a:r>
            <a:br>
              <a:rPr lang="fi-FI" i="1" dirty="0" smtClean="0"/>
            </a:br>
            <a:r>
              <a:rPr lang="fi-FI" i="1" dirty="0" smtClean="0"/>
              <a:t>	</a:t>
            </a:r>
            <a:r>
              <a:rPr lang="fi-FI" b="1" i="1" dirty="0" err="1" smtClean="0"/>
              <a:t>Tatiana</a:t>
            </a:r>
            <a:r>
              <a:rPr lang="fi-FI" b="1" i="1" dirty="0" smtClean="0"/>
              <a:t> </a:t>
            </a:r>
            <a:r>
              <a:rPr lang="fi-FI" b="1" i="1" dirty="0" err="1"/>
              <a:t>Artemova</a:t>
            </a:r>
            <a:r>
              <a:rPr lang="fi-FI" i="1" dirty="0"/>
              <a:t>, </a:t>
            </a:r>
            <a:r>
              <a:rPr lang="fi-FI" i="1" dirty="0" err="1"/>
              <a:t>Posev-lehti</a:t>
            </a:r>
            <a:endParaRPr lang="fi-FI" dirty="0"/>
          </a:p>
          <a:p>
            <a:pPr marL="82296" indent="0">
              <a:spcAft>
                <a:spcPts val="600"/>
              </a:spcAft>
              <a:buNone/>
            </a:pPr>
            <a:r>
              <a:rPr lang="fi-FI" b="1" dirty="0"/>
              <a:t>16.40</a:t>
            </a:r>
            <a:r>
              <a:rPr lang="fi-FI" dirty="0"/>
              <a:t>	Mitä meille jäi tänään käteen</a:t>
            </a:r>
            <a:r>
              <a:rPr lang="fi-FI" dirty="0" smtClean="0"/>
              <a:t>?</a:t>
            </a:r>
            <a:br>
              <a:rPr lang="fi-FI" dirty="0" smtClean="0"/>
            </a:br>
            <a:r>
              <a:rPr lang="fi-FI" dirty="0" smtClean="0"/>
              <a:t>	</a:t>
            </a:r>
            <a:r>
              <a:rPr lang="fi-FI" b="1" i="1" dirty="0" smtClean="0"/>
              <a:t>Kari </a:t>
            </a:r>
            <a:r>
              <a:rPr lang="fi-FI" b="1" i="1" dirty="0"/>
              <a:t>Rissa </a:t>
            </a:r>
            <a:r>
              <a:rPr lang="fi-FI" i="1" dirty="0"/>
              <a:t>ja </a:t>
            </a:r>
            <a:r>
              <a:rPr lang="fi-FI" b="1" i="1" dirty="0"/>
              <a:t>Veikko Neuvonen</a:t>
            </a:r>
            <a:endParaRPr lang="fi-FI" b="1" dirty="0"/>
          </a:p>
          <a:p>
            <a:pPr marL="82296" indent="0">
              <a:spcAft>
                <a:spcPts val="600"/>
              </a:spcAft>
              <a:buNone/>
            </a:pPr>
            <a:r>
              <a:rPr lang="fi-FI" b="1" dirty="0"/>
              <a:t>16.50</a:t>
            </a:r>
            <a:r>
              <a:rPr lang="fi-FI" dirty="0"/>
              <a:t>	Tiedon harava -palkinnon jako</a:t>
            </a:r>
            <a:r>
              <a:rPr lang="fi-FI" dirty="0" smtClean="0"/>
              <a:t>,</a:t>
            </a:r>
            <a:br>
              <a:rPr lang="fi-FI" dirty="0" smtClean="0"/>
            </a:br>
            <a:r>
              <a:rPr lang="fi-FI" dirty="0" smtClean="0"/>
              <a:t>	</a:t>
            </a:r>
            <a:r>
              <a:rPr lang="fi-FI" i="1" dirty="0" smtClean="0"/>
              <a:t>puheenjohtaja </a:t>
            </a:r>
            <a:r>
              <a:rPr lang="fi-FI" b="1" i="1" dirty="0"/>
              <a:t>Arja Kivipelto</a:t>
            </a:r>
            <a:endParaRPr lang="fi-FI" b="1" dirty="0"/>
          </a:p>
          <a:p>
            <a:pPr marL="82296" indent="0">
              <a:spcAft>
                <a:spcPts val="600"/>
              </a:spcAft>
              <a:buNone/>
            </a:pPr>
            <a:r>
              <a:rPr lang="fi-FI" b="1" dirty="0"/>
              <a:t>17.00</a:t>
            </a:r>
            <a:r>
              <a:rPr lang="fi-FI" dirty="0"/>
              <a:t>	Tilaisuus </a:t>
            </a:r>
            <a:r>
              <a:rPr lang="fi-FI" dirty="0" smtClean="0"/>
              <a:t>päättyy.</a:t>
            </a:r>
            <a:endParaRPr lang="fi-FI" dirty="0"/>
          </a:p>
        </p:txBody>
      </p:sp>
      <p:pic>
        <p:nvPicPr>
          <p:cNvPr id="4" name="Picture 2" descr="C:\Users\Sippola\Pictures\logo024_edited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6632"/>
            <a:ext cx="2922835" cy="116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8218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58</TotalTime>
  <Words>10</Words>
  <Application>Microsoft Office PowerPoint</Application>
  <PresentationFormat>Näytössä katseltava diaesitys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Päivänseisaus</vt:lpstr>
      <vt:lpstr>    Ympäristöjournalismin päivä maanantai 4.11.2013</vt:lpstr>
      <vt:lpstr>Ohjelma</vt:lpstr>
      <vt:lpstr>Ohjelma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Sippola</dc:creator>
  <cp:lastModifiedBy>Sippola</cp:lastModifiedBy>
  <cp:revision>6</cp:revision>
  <dcterms:created xsi:type="dcterms:W3CDTF">2013-11-01T18:08:20Z</dcterms:created>
  <dcterms:modified xsi:type="dcterms:W3CDTF">2013-11-01T19:06:57Z</dcterms:modified>
</cp:coreProperties>
</file>